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1" r:id="rId8"/>
    <p:sldId id="264" r:id="rId9"/>
    <p:sldId id="260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вт 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ompaqM1\Downloads\1295655b8bbf056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ОНЫ картинки\картинки детские\0022-037-Prezentatsiju-opublikovana-na-sajte-ww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357166"/>
            <a:ext cx="785818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«Полянка» с.п.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Комаровское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Надтеречного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3174" y="2285992"/>
            <a:ext cx="392909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участницы  муниципального этапа всероссийского конкурса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«Воспитатель года - 2021»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6215082"/>
            <a:ext cx="234205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 Комарово  - 2021 </a:t>
            </a:r>
            <a:endParaRPr lang="ru-RU" sz="2000" dirty="0"/>
          </a:p>
        </p:txBody>
      </p:sp>
      <p:pic>
        <p:nvPicPr>
          <p:cNvPr id="8" name="1295655b8bbf05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143644"/>
            <a:ext cx="571504" cy="51911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000496" y="642918"/>
            <a:ext cx="7143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альтернативный процесс 7"/>
          <p:cNvSpPr/>
          <p:nvPr/>
        </p:nvSpPr>
        <p:spPr>
          <a:xfrm>
            <a:off x="5715008" y="500042"/>
            <a:ext cx="3214710" cy="2000264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Солнце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воздух и вода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143380"/>
            <a:ext cx="3857652" cy="25717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Наши лучшие друзья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https://www.gifki.org/data/media/1441/igrovaya-ploshchadka-animatsionnaya-kartinka-00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5408961"/>
            <a:ext cx="2071702" cy="1449039"/>
          </a:xfrm>
          <a:prstGeom prst="rect">
            <a:avLst/>
          </a:prstGeom>
          <a:noFill/>
        </p:spPr>
      </p:pic>
      <p:pic>
        <p:nvPicPr>
          <p:cNvPr id="7170" name="Picture 2" descr="C:\Users\User\Downloads\IMG-20210212-WA0030.jpg"/>
          <p:cNvPicPr>
            <a:picLocks noChangeAspect="1" noChangeArrowheads="1"/>
          </p:cNvPicPr>
          <p:nvPr/>
        </p:nvPicPr>
        <p:blipFill>
          <a:blip r:embed="rId4"/>
          <a:srcRect l="4361" t="18898" r="2907" b="15990"/>
          <a:stretch>
            <a:fillRect/>
          </a:stretch>
        </p:blipFill>
        <p:spPr bwMode="auto">
          <a:xfrm>
            <a:off x="214282" y="428604"/>
            <a:ext cx="5235305" cy="3525255"/>
          </a:xfrm>
          <a:prstGeom prst="round2Diag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100" name="Picture 4" descr="https://sunveter.ru/uploads/posts/2018-10/1539801404_sun1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11826">
            <a:off x="431396" y="2216571"/>
            <a:ext cx="1547992" cy="1551926"/>
          </a:xfrm>
          <a:prstGeom prst="rect">
            <a:avLst/>
          </a:prstGeom>
          <a:noFill/>
        </p:spPr>
      </p:pic>
      <p:pic>
        <p:nvPicPr>
          <p:cNvPr id="7171" name="Picture 3" descr="C:\Users\User\Downloads\IMG-20210214-WA00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143248"/>
            <a:ext cx="4714908" cy="3429024"/>
          </a:xfrm>
          <a:prstGeom prst="round2DiagRect">
            <a:avLst/>
          </a:prstGeom>
          <a:noFill/>
          <a:ln w="76200">
            <a:solidFill>
              <a:srgbClr val="002060"/>
            </a:solidFill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 noGrp="1"/>
          </p:cNvSpPr>
          <p:nvPr>
            <p:ph idx="1"/>
          </p:nvPr>
        </p:nvSpPr>
        <p:spPr>
          <a:xfrm>
            <a:off x="0" y="285728"/>
            <a:ext cx="6143636" cy="67866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196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9875" algn="l"/>
              </a:tabLst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 уверена, что вы согласитесь со мной, что воспитатель - это первый, после мамы, учитель, который встречается детям на их жизненном пути. </a:t>
            </a:r>
          </a:p>
          <a:p>
            <a:pPr marL="342900" marR="0" lvl="0" indent="196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9875" algn="l"/>
              </a:tabLst>
              <a:defRPr/>
            </a:pP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Воспитатели - люди, которые в душе всегда остаются детьми. Иначе дети не примут, не пустят их в свой мир. Самое главное в нашей профессии - любить детей, любить просто так.</a:t>
            </a:r>
          </a:p>
          <a:p>
            <a:pPr marL="342900" marR="0" lvl="0" indent="1968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269875" algn="l"/>
              </a:tabLst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меня моя профессия - это возможность постоянно находиться в мире детства, в мире сказки и фантазии. Особо я осознаю значимость профессии воспитателя, когда вижу распахнутые навстречу глаза детей; глаза, жадно ловящие каждое моё слово, мой взгляд и жест; глаза, готовые вместить в себя мир. Глядя в эти детские глаза, я понимаю, что я нужна им, что я для них - целая вселенная, что именно я закладываю росток.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5857916" cy="3643338"/>
          </a:xfrm>
        </p:spPr>
        <p:txBody>
          <a:bodyPr>
            <a:normAutofit fontScale="92500" lnSpcReduction="20000"/>
          </a:bodyPr>
          <a:lstStyle/>
          <a:p>
            <a:pPr indent="466725"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Конечно, победить всем невозможно, но в конкурсе участвовать совсем несложно! Кто победит в прекраснейшей борьбе? Конечно, первыми не станут все! Но пусть заветная сбывается мечта, и победит, конечно,  доброта и любовь к детям! </a:t>
            </a:r>
          </a:p>
          <a:p>
            <a:pPr lvl="0">
              <a:buNone/>
            </a:pPr>
            <a:endParaRPr lang="ru-RU" dirty="0"/>
          </a:p>
        </p:txBody>
      </p:sp>
      <p:pic>
        <p:nvPicPr>
          <p:cNvPr id="2050" name="Picture 2" descr="https://www.gifki.org/data/media/323/nasekomoe-animatsionnaya-kartinka-01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258072" cy="4329130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Спасибо за </a:t>
            </a:r>
          </a:p>
          <a:p>
            <a:pPr algn="ctr">
              <a:buNone/>
            </a:pPr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внимание !!!</a:t>
            </a:r>
          </a:p>
          <a:p>
            <a:endParaRPr lang="ru-RU" dirty="0"/>
          </a:p>
        </p:txBody>
      </p:sp>
      <p:pic>
        <p:nvPicPr>
          <p:cNvPr id="1026" name="Picture 2" descr="http://domovenok.name/_dr/0/737453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667126"/>
            <a:ext cx="3429024" cy="319087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29124" y="1785926"/>
            <a:ext cx="4500594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Ф.И.О.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Дельбиева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Хава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Мусаевна</a:t>
            </a:r>
            <a:endParaRPr lang="ru-RU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25.08.1993 г.</a:t>
            </a:r>
          </a:p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Окончила Чеченский государственный  университет </a:t>
            </a:r>
          </a:p>
          <a:p>
            <a:pPr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Специальность: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Радиофизика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профессиональная переподготовка по программе "Педагогическое образование: "Воспитатель"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kk-KZ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Воспитатель</a:t>
            </a:r>
            <a:endParaRPr lang="kk-KZ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стаж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года 7 месяцев</a:t>
            </a:r>
          </a:p>
          <a:p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k-KZ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года 7 месяцев</a:t>
            </a:r>
            <a:endParaRPr lang="kk-KZ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642918"/>
            <a:ext cx="378621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ownloads\IMG-20210214-WA0071 (1).jpg"/>
          <p:cNvPicPr>
            <a:picLocks noChangeAspect="1" noChangeArrowheads="1"/>
          </p:cNvPicPr>
          <p:nvPr/>
        </p:nvPicPr>
        <p:blipFill>
          <a:blip r:embed="rId2"/>
          <a:srcRect t="32618" b="23641"/>
          <a:stretch>
            <a:fillRect/>
          </a:stretch>
        </p:blipFill>
        <p:spPr bwMode="auto">
          <a:xfrm>
            <a:off x="357158" y="1928802"/>
            <a:ext cx="3751785" cy="434540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УСИК\Pictures\0_4a35d_cd16b209_or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642918"/>
            <a:ext cx="5357850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свете много разных профессий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каждой есть прелесть своя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нет благородней, нужней и чудесней,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 та, кем работаю я!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357694"/>
            <a:ext cx="45720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воспитателя очень  непрост.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Игры, занятия, творческий рост!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ни о чем не жалею, друзья,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я сердце своё отдала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User\Desktop\мое\снеп чат\143865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7" y="2778120"/>
            <a:ext cx="4257705" cy="2365392"/>
          </a:xfrm>
          <a:prstGeom prst="rect">
            <a:avLst/>
          </a:prstGeom>
          <a:noFill/>
        </p:spPr>
      </p:pic>
      <p:pic>
        <p:nvPicPr>
          <p:cNvPr id="8" name="Picture 3" descr="C:\Users\User\Desktop\мое\снеп чат\1053080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6" y="4791083"/>
            <a:ext cx="2214578" cy="20669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жизненное кредо: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«Вперед, только вперед!»</a:t>
            </a:r>
          </a:p>
          <a:p>
            <a:pPr algn="ctr"/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педагогическое кредо: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«Подарить сердце детям, </a:t>
            </a:r>
          </a:p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 настоящим мастером своего дела!»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перфолента 7"/>
          <p:cNvSpPr/>
          <p:nvPr/>
        </p:nvSpPr>
        <p:spPr>
          <a:xfrm>
            <a:off x="857224" y="428604"/>
            <a:ext cx="7429552" cy="2214578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жизненное кредо: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"Поступай с людьми так как хочешь, чтобы поступали с тобой"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0" y="2714620"/>
            <a:ext cx="8715404" cy="3500462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 педагогическое кредо: 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Педагог без любви к ребенка всё равно, что певец без голоса, музыкант без слуха, живописец без чувства цвета»</a:t>
            </a:r>
          </a:p>
          <a:p>
            <a:pPr algn="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 Гончаров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IMG-20210223-WA0128.jpg"/>
          <p:cNvPicPr>
            <a:picLocks noChangeAspect="1" noChangeArrowheads="1"/>
          </p:cNvPicPr>
          <p:nvPr/>
        </p:nvPicPr>
        <p:blipFill>
          <a:blip r:embed="rId2"/>
          <a:srcRect l="22488" t="23031" b="28051"/>
          <a:stretch>
            <a:fillRect/>
          </a:stretch>
        </p:blipFill>
        <p:spPr bwMode="auto">
          <a:xfrm>
            <a:off x="214282" y="1000108"/>
            <a:ext cx="3786214" cy="5715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pic>
        <p:nvPicPr>
          <p:cNvPr id="1026" name="Picture 2" descr="C:\Users\User\Downloads\IMG-20210223-WA0147 (1).jpg"/>
          <p:cNvPicPr>
            <a:picLocks noChangeAspect="1" noChangeArrowheads="1"/>
          </p:cNvPicPr>
          <p:nvPr/>
        </p:nvPicPr>
        <p:blipFill>
          <a:blip r:embed="rId3"/>
          <a:srcRect l="26280" t="22835" r="3543" b="32677"/>
          <a:stretch>
            <a:fillRect/>
          </a:stretch>
        </p:blipFill>
        <p:spPr bwMode="auto">
          <a:xfrm>
            <a:off x="4357686" y="3000372"/>
            <a:ext cx="4786314" cy="3581808"/>
          </a:xfrm>
          <a:prstGeom prst="round2Diag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16" name="7-конечная звезда 15"/>
          <p:cNvSpPr/>
          <p:nvPr/>
        </p:nvSpPr>
        <p:spPr>
          <a:xfrm>
            <a:off x="3643306" y="214290"/>
            <a:ext cx="5500694" cy="2928958"/>
          </a:xfrm>
          <a:prstGeom prst="star7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Мой дружный коллектив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C:\Users\РУСИК\Pictures\634150008563283322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9" name="Блок-схема: перфолента 8"/>
          <p:cNvSpPr/>
          <p:nvPr/>
        </p:nvSpPr>
        <p:spPr>
          <a:xfrm>
            <a:off x="214282" y="214290"/>
            <a:ext cx="5214974" cy="1214446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0043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Педагогические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будни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User\Downloads\IMG-20210212-WA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4929222" cy="321471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3075" name="Picture 3" descr="C:\Users\User\Downloads\IMG-20210214-WA0036.jpg"/>
          <p:cNvPicPr>
            <a:picLocks noChangeAspect="1" noChangeArrowheads="1"/>
          </p:cNvPicPr>
          <p:nvPr/>
        </p:nvPicPr>
        <p:blipFill>
          <a:blip r:embed="rId4"/>
          <a:srcRect t="5118" b="26378"/>
          <a:stretch>
            <a:fillRect/>
          </a:stretch>
        </p:blipFill>
        <p:spPr bwMode="auto">
          <a:xfrm>
            <a:off x="4857752" y="3429000"/>
            <a:ext cx="4095736" cy="313209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C:\Users\РУСИК\Pictures\634150008563283322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714348" y="285728"/>
            <a:ext cx="7786742" cy="114300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миссия  воспитателя - делать детей счастливыми               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IMG-20210212-WA0034.jpg"/>
          <p:cNvPicPr>
            <a:picLocks noChangeAspect="1" noChangeArrowheads="1"/>
          </p:cNvPicPr>
          <p:nvPr/>
        </p:nvPicPr>
        <p:blipFill>
          <a:blip r:embed="rId3"/>
          <a:srcRect l="7874" r="10171" b="31721"/>
          <a:stretch>
            <a:fillRect/>
          </a:stretch>
        </p:blipFill>
        <p:spPr bwMode="auto">
          <a:xfrm>
            <a:off x="785786" y="2214554"/>
            <a:ext cx="7694247" cy="364193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 descr="C:\Users\РУСИК\Pictures\634150008563283322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ownloads\IMG-20210214-WA0031.jpg"/>
          <p:cNvPicPr>
            <a:picLocks noChangeAspect="1" noChangeArrowheads="1"/>
          </p:cNvPicPr>
          <p:nvPr/>
        </p:nvPicPr>
        <p:blipFill>
          <a:blip r:embed="rId3"/>
          <a:srcRect t="26772"/>
          <a:stretch>
            <a:fillRect/>
          </a:stretch>
        </p:blipFill>
        <p:spPr bwMode="auto">
          <a:xfrm>
            <a:off x="0" y="3357562"/>
            <a:ext cx="4929222" cy="2714644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5" name="Picture 3" descr="C:\Users\User\Downloads\IMG-20210214-WA0032.jpg"/>
          <p:cNvPicPr>
            <a:picLocks noChangeAspect="1" noChangeArrowheads="1"/>
          </p:cNvPicPr>
          <p:nvPr/>
        </p:nvPicPr>
        <p:blipFill>
          <a:blip r:embed="rId4"/>
          <a:srcRect l="4899" t="38841" r="5249"/>
          <a:stretch>
            <a:fillRect/>
          </a:stretch>
        </p:blipFill>
        <p:spPr bwMode="auto">
          <a:xfrm>
            <a:off x="4357686" y="214290"/>
            <a:ext cx="4568299" cy="2928958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6" name="Picture 4" descr="C:\Users\User\Downloads\IMG-20210214-WA0049.jpg"/>
          <p:cNvPicPr>
            <a:picLocks noChangeAspect="1" noChangeArrowheads="1"/>
          </p:cNvPicPr>
          <p:nvPr/>
        </p:nvPicPr>
        <p:blipFill>
          <a:blip r:embed="rId5"/>
          <a:srcRect l="9744" t="3937" r="7087" b="14173"/>
          <a:stretch>
            <a:fillRect/>
          </a:stretch>
        </p:blipFill>
        <p:spPr bwMode="auto">
          <a:xfrm>
            <a:off x="4786314" y="3071810"/>
            <a:ext cx="4357686" cy="244354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8" name="Picture 5" descr="C:\Users\User\Downloads\IMG-20210214-WA0020.jpg"/>
          <p:cNvPicPr>
            <a:picLocks noChangeAspect="1" noChangeArrowheads="1"/>
          </p:cNvPicPr>
          <p:nvPr/>
        </p:nvPicPr>
        <p:blipFill>
          <a:blip r:embed="rId6"/>
          <a:srcRect l="4899" t="17269" b="17269"/>
          <a:stretch>
            <a:fillRect/>
          </a:stretch>
        </p:blipFill>
        <p:spPr bwMode="auto">
          <a:xfrm>
            <a:off x="214282" y="285728"/>
            <a:ext cx="4286248" cy="295960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2285984" y="5643579"/>
            <a:ext cx="6858016" cy="120032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должны жить в мире красоты,   игры, сказки, музыки, рисунка, фантазии, творчества.                                        О. Хайям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/>
          <p:cNvSpPr/>
          <p:nvPr/>
        </p:nvSpPr>
        <p:spPr>
          <a:xfrm>
            <a:off x="214282" y="285728"/>
            <a:ext cx="4857784" cy="135732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214290"/>
            <a:ext cx="4714876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Воспитатели детского сада,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видимо наша судьба.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Принимаем детей годовалых,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провожаем большими всегда!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4" name="Picture 4" descr="https://i.pinimg.com/originals/57/c8/8a/57c88a48ad37ddf0137c87c8d09d606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214634"/>
            <a:ext cx="4090986" cy="1357628"/>
          </a:xfrm>
          <a:prstGeom prst="rect">
            <a:avLst/>
          </a:prstGeom>
          <a:noFill/>
        </p:spPr>
      </p:pic>
      <p:pic>
        <p:nvPicPr>
          <p:cNvPr id="2" name="Picture 2" descr="C:\Users\User\Downloads\IMG-20210212-WA00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28604"/>
            <a:ext cx="3857620" cy="49292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6147" name="Picture 3" descr="C:\Users\User\Downloads\IMG-20210214-WA0030.jpg"/>
          <p:cNvPicPr>
            <a:picLocks noChangeAspect="1" noChangeArrowheads="1"/>
          </p:cNvPicPr>
          <p:nvPr/>
        </p:nvPicPr>
        <p:blipFill>
          <a:blip r:embed="rId4"/>
          <a:srcRect t="9275" b="27052"/>
          <a:stretch>
            <a:fillRect/>
          </a:stretch>
        </p:blipFill>
        <p:spPr bwMode="auto">
          <a:xfrm>
            <a:off x="214282" y="2428868"/>
            <a:ext cx="4786310" cy="385211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429</Words>
  <PresentationFormat>Экран (4:3)</PresentationFormat>
  <Paragraphs>47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CompaqM1</dc:creator>
  <cp:lastModifiedBy>Пользователь</cp:lastModifiedBy>
  <cp:revision>45</cp:revision>
  <dcterms:created xsi:type="dcterms:W3CDTF">2020-02-08T09:16:08Z</dcterms:created>
  <dcterms:modified xsi:type="dcterms:W3CDTF">2021-02-23T19:58:46Z</dcterms:modified>
</cp:coreProperties>
</file>