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63" d="100"/>
          <a:sy n="63" d="100"/>
        </p:scale>
        <p:origin x="9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https://pollanka-Komarovo.do95.ru/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Каташевой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Мархе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Магомедовне</a:t>
            </a:r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  8(965)961-92-64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  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с.Комарово</a:t>
            </a:r>
            <a:r>
              <a:rPr lang="ru-RU" sz="6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ул.Шаптукаева,13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«Полянка»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Комаровское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46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14</cp:revision>
  <dcterms:created xsi:type="dcterms:W3CDTF">2021-10-20T10:26:20Z</dcterms:created>
  <dcterms:modified xsi:type="dcterms:W3CDTF">2021-11-15T08:22:20Z</dcterms:modified>
</cp:coreProperties>
</file>